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SJNBMOjJs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</a:t>
            </a:r>
            <a:r>
              <a:rPr lang="en-US" dirty="0" smtClean="0">
                <a:solidFill>
                  <a:schemeClr val="bg1"/>
                </a:solidFill>
              </a:rPr>
              <a:t>sday</a:t>
            </a:r>
            <a:r>
              <a:rPr lang="en-US" dirty="0" smtClean="0">
                <a:solidFill>
                  <a:schemeClr val="bg1"/>
                </a:solidFill>
              </a:rPr>
              <a:t>, September </a:t>
            </a:r>
            <a:r>
              <a:rPr lang="en-US" dirty="0" smtClean="0">
                <a:solidFill>
                  <a:schemeClr val="bg1"/>
                </a:solidFill>
              </a:rPr>
              <a:t>22,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Pangaea Pop Quiz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Boundaries Study Guide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Beyond the Boundary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Faults PPT and notes</a:t>
            </a:r>
            <a:r>
              <a:rPr lang="en-US" sz="3000" dirty="0" smtClean="0">
                <a:solidFill>
                  <a:srgbClr val="00B0F0"/>
                </a:solidFill>
              </a:rPr>
              <a:t>.</a:t>
            </a:r>
            <a:endParaRPr lang="en-US" sz="3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Boundaries Quiz on Tuesday.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happens at a transform boundary?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30905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www.youtube.com/watch?v=KCSJNBMOjJs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46511</TotalTime>
  <Words>94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Thursday, September 22, 2016</vt:lpstr>
      <vt:lpstr>Learning Goal and Scale</vt:lpstr>
      <vt:lpstr>https://www.youtube.com/watch?v=KCSJNBMOjJs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426</cp:revision>
  <cp:lastPrinted>2016-04-26T17:44:54Z</cp:lastPrinted>
  <dcterms:created xsi:type="dcterms:W3CDTF">2015-10-22T15:42:29Z</dcterms:created>
  <dcterms:modified xsi:type="dcterms:W3CDTF">2016-09-22T23:06:11Z</dcterms:modified>
</cp:coreProperties>
</file>